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3/17/2017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Ulysses Andrade-Meza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smtClean="0"/>
              <a:t>Ulysses Andrade-Meza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0538"/>
            <a:ext cx="2750561" cy="244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6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3600"/>
            <a:ext cx="4495800" cy="3840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1910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Father: Maurilio</a:t>
            </a:r>
          </a:p>
          <a:p>
            <a:r>
              <a:rPr lang="en-US" dirty="0" smtClean="0"/>
              <a:t>Mother: Maria</a:t>
            </a:r>
          </a:p>
          <a:p>
            <a:r>
              <a:rPr lang="en-US" dirty="0" smtClean="0"/>
              <a:t>Siblings: Gaspar &amp; Estefania</a:t>
            </a:r>
          </a:p>
          <a:p>
            <a:r>
              <a:rPr lang="en-US" dirty="0" smtClean="0"/>
              <a:t>Special talents I have is the love I have for working.</a:t>
            </a:r>
          </a:p>
          <a:p>
            <a:r>
              <a:rPr lang="en-US" dirty="0" smtClean="0"/>
              <a:t>Personal challenge was</a:t>
            </a:r>
          </a:p>
          <a:p>
            <a:pPr marL="109728" indent="0">
              <a:buNone/>
            </a:pPr>
            <a:r>
              <a:rPr lang="en-US" dirty="0" smtClean="0"/>
              <a:t>the loss of family members.</a:t>
            </a:r>
          </a:p>
        </p:txBody>
      </p:sp>
    </p:spTree>
    <p:extLst>
      <p:ext uri="{BB962C8B-B14F-4D97-AF65-F5344CB8AC3E}">
        <p14:creationId xmlns:p14="http://schemas.microsoft.com/office/powerpoint/2010/main" val="42130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High School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51054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Played football, basketball and golf</a:t>
            </a:r>
          </a:p>
          <a:p>
            <a:r>
              <a:rPr lang="en-US" dirty="0" smtClean="0"/>
              <a:t>In PBS system I succeeded and went on my own pace.</a:t>
            </a:r>
          </a:p>
          <a:p>
            <a:r>
              <a:rPr lang="en-US" smtClean="0"/>
              <a:t>As </a:t>
            </a:r>
            <a:r>
              <a:rPr lang="en-US" dirty="0" smtClean="0"/>
              <a:t>a student I need to be on myself to get things done.</a:t>
            </a:r>
          </a:p>
          <a:p>
            <a:r>
              <a:rPr lang="en-US" dirty="0" smtClean="0"/>
              <a:t>High school has prepared me to live on my own in the real world.</a:t>
            </a:r>
            <a:endParaRPr lang="en-US" dirty="0"/>
          </a:p>
        </p:txBody>
      </p:sp>
      <p:sp>
        <p:nvSpPr>
          <p:cNvPr id="4" name="AutoShape 2" descr="Image result for gol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47800"/>
            <a:ext cx="26955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93" y="33528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8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 Shadow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038600" cy="4325112"/>
          </a:xfrm>
        </p:spPr>
        <p:txBody>
          <a:bodyPr/>
          <a:lstStyle/>
          <a:p>
            <a:r>
              <a:rPr lang="en-US" dirty="0" smtClean="0"/>
              <a:t>Chose personal trainer</a:t>
            </a:r>
          </a:p>
          <a:p>
            <a:r>
              <a:rPr lang="en-US" dirty="0" smtClean="0"/>
              <a:t>Connects to my career path</a:t>
            </a:r>
          </a:p>
          <a:p>
            <a:r>
              <a:rPr lang="en-US" dirty="0" smtClean="0"/>
              <a:t>All day is exercising</a:t>
            </a:r>
          </a:p>
          <a:p>
            <a:r>
              <a:rPr lang="en-US" dirty="0" smtClean="0"/>
              <a:t>Memorable thing is encouraging  people</a:t>
            </a:r>
          </a:p>
          <a:p>
            <a:r>
              <a:rPr lang="en-US" dirty="0" smtClean="0"/>
              <a:t>Do not see myself doing that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18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3810000" cy="4325112"/>
          </a:xfrm>
        </p:spPr>
        <p:txBody>
          <a:bodyPr/>
          <a:lstStyle/>
          <a:p>
            <a:r>
              <a:rPr lang="en-US" dirty="0" smtClean="0"/>
              <a:t>Sports Medicine</a:t>
            </a:r>
          </a:p>
          <a:p>
            <a:r>
              <a:rPr lang="en-US" dirty="0" smtClean="0"/>
              <a:t>Planning to become Register Nurse</a:t>
            </a:r>
          </a:p>
          <a:p>
            <a:r>
              <a:rPr lang="en-US" dirty="0" smtClean="0"/>
              <a:t>Taught me to be careful with my health and be active.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314" y="3810000"/>
            <a:ext cx="36195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14" y="1899313"/>
            <a:ext cx="2400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13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Post-High School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419600" cy="4325112"/>
          </a:xfrm>
        </p:spPr>
        <p:txBody>
          <a:bodyPr/>
          <a:lstStyle/>
          <a:p>
            <a:r>
              <a:rPr lang="en-US" dirty="0" smtClean="0"/>
              <a:t>Planning to go to Sac State</a:t>
            </a:r>
          </a:p>
          <a:p>
            <a:pPr lvl="1"/>
            <a:r>
              <a:rPr lang="en-US" dirty="0" smtClean="0"/>
              <a:t>Pursuing nursing </a:t>
            </a:r>
          </a:p>
          <a:p>
            <a:r>
              <a:rPr lang="en-US" dirty="0" smtClean="0"/>
              <a:t>Like to help people</a:t>
            </a:r>
          </a:p>
          <a:p>
            <a:r>
              <a:rPr lang="en-US" dirty="0" smtClean="0"/>
              <a:t>Family supports me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4130011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6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Leaving LHS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191000" cy="4325112"/>
          </a:xfrm>
        </p:spPr>
        <p:txBody>
          <a:bodyPr/>
          <a:lstStyle/>
          <a:p>
            <a:r>
              <a:rPr lang="en-US" dirty="0" smtClean="0"/>
              <a:t>Love high school going to miss it</a:t>
            </a:r>
          </a:p>
          <a:p>
            <a:r>
              <a:rPr lang="en-US" dirty="0" smtClean="0"/>
              <a:t>Teachers support and help</a:t>
            </a:r>
          </a:p>
          <a:p>
            <a:r>
              <a:rPr lang="en-US" dirty="0" smtClean="0"/>
              <a:t>PBS system helped for future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195763" cy="234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11683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262</TotalTime>
  <Words>170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Ulysses Andrade-Meza</vt:lpstr>
      <vt:lpstr>About Me</vt:lpstr>
      <vt:lpstr>High School Experiences</vt:lpstr>
      <vt:lpstr>Job Shadow</vt:lpstr>
      <vt:lpstr>Pathway</vt:lpstr>
      <vt:lpstr>Post-High School Plans</vt:lpstr>
      <vt:lpstr>Leaving LHS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Ulysses Andrade-Meza</dc:title>
  <dc:creator>ulysses andrade</dc:creator>
  <cp:lastModifiedBy>ulysses andrade</cp:lastModifiedBy>
  <cp:revision>12</cp:revision>
  <dcterms:created xsi:type="dcterms:W3CDTF">2017-03-10T18:02:08Z</dcterms:created>
  <dcterms:modified xsi:type="dcterms:W3CDTF">2017-03-17T21:16:17Z</dcterms:modified>
</cp:coreProperties>
</file>